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11.png>
</file>

<file path=ppt/media/image12.gif>
</file>

<file path=ppt/media/image13.gif>
</file>

<file path=ppt/media/image2.gif>
</file>

<file path=ppt/media/image3.png>
</file>

<file path=ppt/media/image5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74f00e5730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74f00e5730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74f00e5730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74f00e5730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ed35e2dd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ed35e2dd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74f00e5730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74f00e5730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74f00e573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74f00e573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74f00e5730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74f00e573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74f00e573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74f00e573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74f00e573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74f00e573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74f00e573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74f00e573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74f00e5730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74f00e5730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4f00e5730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74f00e5730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74f00e5730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74f00e5730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hirl.netlify.app/" TargetMode="External"/><Relationship Id="rId4" Type="http://schemas.openxmlformats.org/officeDocument/2006/relationships/hyperlink" Target="about:blank" TargetMode="External"/><Relationship Id="rId5" Type="http://schemas.openxmlformats.org/officeDocument/2006/relationships/hyperlink" Target="https://jonsuh.com/hamburgers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11.png"/><Relationship Id="rId6" Type="http://schemas.openxmlformats.org/officeDocument/2006/relationships/hyperlink" Target="https://bruno-simon.com/" TargetMode="External"/><Relationship Id="rId7" Type="http://schemas.openxmlformats.org/officeDocument/2006/relationships/hyperlink" Target="https://www.lauren-waller.com/" TargetMode="External"/><Relationship Id="rId8" Type="http://schemas.openxmlformats.org/officeDocument/2006/relationships/hyperlink" Target="https://cydstumpel.nl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84165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Uso efectivo de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</a:t>
            </a:r>
            <a:r>
              <a:rPr b="1" lang="es"/>
              <a:t>Animaciones </a:t>
            </a:r>
            <a:r>
              <a:rPr lang="es"/>
              <a:t>y </a:t>
            </a:r>
            <a:r>
              <a:rPr b="1" lang="es"/>
              <a:t>Transiciones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en p</a:t>
            </a:r>
            <a:r>
              <a:rPr lang="es" sz="2400"/>
              <a:t>ortafolios web</a:t>
            </a:r>
            <a:endParaRPr sz="24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por:</a:t>
            </a:r>
            <a:r>
              <a:rPr lang="es"/>
              <a:t> Jareth Mena L.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46425" y="486600"/>
            <a:ext cx="40878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Pasos para crear una animación web efectiva</a:t>
            </a:r>
            <a:endParaRPr/>
          </a:p>
        </p:txBody>
      </p:sp>
      <p:sp>
        <p:nvSpPr>
          <p:cNvPr id="136" name="Google Shape;136;p22"/>
          <p:cNvSpPr txBox="1"/>
          <p:nvPr/>
        </p:nvSpPr>
        <p:spPr>
          <a:xfrm>
            <a:off x="2423950" y="85950"/>
            <a:ext cx="946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8</a:t>
            </a:r>
            <a:endParaRPr sz="9600"/>
          </a:p>
        </p:txBody>
      </p:sp>
      <p:sp>
        <p:nvSpPr>
          <p:cNvPr id="137" name="Google Shape;137;p22"/>
          <p:cNvSpPr/>
          <p:nvPr/>
        </p:nvSpPr>
        <p:spPr>
          <a:xfrm>
            <a:off x="0" y="1748250"/>
            <a:ext cx="9156000" cy="339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892175" y="2652525"/>
            <a:ext cx="3556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Definir el propósito</a:t>
            </a:r>
            <a:endParaRPr sz="1800">
              <a:solidFill>
                <a:srgbClr val="3747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Planificar</a:t>
            </a:r>
            <a:endParaRPr sz="1800">
              <a:solidFill>
                <a:srgbClr val="3747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Seleccionar herramienta</a:t>
            </a:r>
            <a:endParaRPr sz="1800">
              <a:solidFill>
                <a:srgbClr val="37474F"/>
              </a:solidFill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4975175" y="2652525"/>
            <a:ext cx="3556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Diseñar elementos</a:t>
            </a:r>
            <a:endParaRPr sz="1800">
              <a:solidFill>
                <a:srgbClr val="3747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Animar elementos</a:t>
            </a:r>
            <a:endParaRPr sz="1800">
              <a:solidFill>
                <a:srgbClr val="3747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lang="es" sz="1800">
                <a:solidFill>
                  <a:srgbClr val="37474F"/>
                </a:solidFill>
              </a:rPr>
              <a:t>Prueba y ajuste</a:t>
            </a:r>
            <a:endParaRPr sz="1800">
              <a:solidFill>
                <a:srgbClr val="37474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3792150" y="573900"/>
            <a:ext cx="25059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Accesibilidad</a:t>
            </a:r>
            <a:endParaRPr/>
          </a:p>
        </p:txBody>
      </p:sp>
      <p:sp>
        <p:nvSpPr>
          <p:cNvPr id="145" name="Google Shape;145;p23"/>
          <p:cNvSpPr txBox="1"/>
          <p:nvPr/>
        </p:nvSpPr>
        <p:spPr>
          <a:xfrm>
            <a:off x="2845950" y="269700"/>
            <a:ext cx="946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9</a:t>
            </a:r>
            <a:endParaRPr sz="9600"/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8475" y="1932000"/>
            <a:ext cx="5047051" cy="2838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3792150" y="573900"/>
            <a:ext cx="25059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Librerías</a:t>
            </a:r>
            <a:endParaRPr/>
          </a:p>
        </p:txBody>
      </p:sp>
      <p:sp>
        <p:nvSpPr>
          <p:cNvPr id="152" name="Google Shape;152;p24"/>
          <p:cNvSpPr txBox="1"/>
          <p:nvPr/>
        </p:nvSpPr>
        <p:spPr>
          <a:xfrm>
            <a:off x="2342150" y="269700"/>
            <a:ext cx="14499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10</a:t>
            </a:r>
            <a:endParaRPr sz="9600"/>
          </a:p>
        </p:txBody>
      </p:sp>
      <p:sp>
        <p:nvSpPr>
          <p:cNvPr id="153" name="Google Shape;153;p24"/>
          <p:cNvSpPr/>
          <p:nvPr/>
        </p:nvSpPr>
        <p:spPr>
          <a:xfrm>
            <a:off x="0" y="1748250"/>
            <a:ext cx="9156000" cy="3395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4" name="Google Shape;154;p24"/>
          <p:cNvSpPr txBox="1"/>
          <p:nvPr/>
        </p:nvSpPr>
        <p:spPr>
          <a:xfrm>
            <a:off x="461275" y="2652525"/>
            <a:ext cx="3987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b="1" lang="es" sz="1800">
                <a:solidFill>
                  <a:srgbClr val="37474F"/>
                </a:solidFill>
              </a:rPr>
              <a:t>Animate CSS</a:t>
            </a:r>
            <a:r>
              <a:rPr lang="es" sz="1800">
                <a:solidFill>
                  <a:srgbClr val="37474F"/>
                </a:solidFill>
              </a:rPr>
              <a:t>: transiciones y animaciones generales.</a:t>
            </a:r>
            <a:endParaRPr sz="1800">
              <a:solidFill>
                <a:srgbClr val="3747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b="1" lang="es" sz="1800">
                <a:solidFill>
                  <a:srgbClr val="37474F"/>
                </a:solidFill>
              </a:rPr>
              <a:t>Whirl</a:t>
            </a:r>
            <a:r>
              <a:rPr lang="es" sz="1800">
                <a:solidFill>
                  <a:srgbClr val="37474F"/>
                </a:solidFill>
              </a:rPr>
              <a:t>: loaders.</a:t>
            </a:r>
            <a:endParaRPr sz="1800">
              <a:solidFill>
                <a:srgbClr val="3747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7474F"/>
              </a:buClr>
              <a:buSzPts val="1800"/>
              <a:buChar char="●"/>
            </a:pPr>
            <a:r>
              <a:rPr b="1" lang="es" sz="1800">
                <a:solidFill>
                  <a:srgbClr val="37474F"/>
                </a:solidFill>
              </a:rPr>
              <a:t>Hamburgers: </a:t>
            </a:r>
            <a:r>
              <a:rPr lang="es" sz="1800">
                <a:solidFill>
                  <a:srgbClr val="37474F"/>
                </a:solidFill>
              </a:rPr>
              <a:t>menús</a:t>
            </a:r>
            <a:endParaRPr sz="1800">
              <a:solidFill>
                <a:srgbClr val="37474F"/>
              </a:solidFill>
            </a:endParaRPr>
          </a:p>
        </p:txBody>
      </p:sp>
      <p:sp>
        <p:nvSpPr>
          <p:cNvPr id="155" name="Google Shape;155;p24"/>
          <p:cNvSpPr txBox="1"/>
          <p:nvPr/>
        </p:nvSpPr>
        <p:spPr>
          <a:xfrm>
            <a:off x="4618750" y="3068175"/>
            <a:ext cx="355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 u="sng">
                <a:solidFill>
                  <a:schemeClr val="hlink"/>
                </a:solidFill>
                <a:hlinkClick r:id="rId3"/>
              </a:rPr>
              <a:t>https://whirl.netlify.app/</a:t>
            </a:r>
            <a:endParaRPr b="1" sz="1800">
              <a:solidFill>
                <a:srgbClr val="37474F"/>
              </a:solidFill>
            </a:endParaRPr>
          </a:p>
        </p:txBody>
      </p:sp>
      <p:sp>
        <p:nvSpPr>
          <p:cNvPr id="156" name="Google Shape;156;p24"/>
          <p:cNvSpPr txBox="1"/>
          <p:nvPr/>
        </p:nvSpPr>
        <p:spPr>
          <a:xfrm>
            <a:off x="4618750" y="2606475"/>
            <a:ext cx="355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 u="sng">
                <a:solidFill>
                  <a:schemeClr val="hlink"/>
                </a:solidFill>
                <a:hlinkClick r:id="rId4"/>
              </a:rPr>
              <a:t>https://animate.style-</a:t>
            </a:r>
            <a:endParaRPr b="1" sz="1800">
              <a:solidFill>
                <a:srgbClr val="37474F"/>
              </a:solidFill>
            </a:endParaRPr>
          </a:p>
        </p:txBody>
      </p:sp>
      <p:sp>
        <p:nvSpPr>
          <p:cNvPr id="157" name="Google Shape;157;p24"/>
          <p:cNvSpPr txBox="1"/>
          <p:nvPr/>
        </p:nvSpPr>
        <p:spPr>
          <a:xfrm>
            <a:off x="4618750" y="3529875"/>
            <a:ext cx="390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 u="sng">
                <a:solidFill>
                  <a:schemeClr val="hlink"/>
                </a:solidFill>
                <a:hlinkClick r:id="rId5"/>
              </a:rPr>
              <a:t>https://jonsuh.com/hamburgers/</a:t>
            </a:r>
            <a:endParaRPr b="1" sz="1800">
              <a:solidFill>
                <a:srgbClr val="37474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5004760" y="1134838"/>
            <a:ext cx="20241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Conclusión</a:t>
            </a:r>
            <a:endParaRPr/>
          </a:p>
        </p:txBody>
      </p:sp>
      <p:pic>
        <p:nvPicPr>
          <p:cNvPr id="163" name="Google Shape;16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6025" y="2718438"/>
            <a:ext cx="2741575" cy="1979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7474" y="580735"/>
            <a:ext cx="2741577" cy="196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87476" y="2718437"/>
            <a:ext cx="2741576" cy="195858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 txBox="1"/>
          <p:nvPr/>
        </p:nvSpPr>
        <p:spPr>
          <a:xfrm>
            <a:off x="4585725" y="46770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6"/>
              </a:rPr>
              <a:t>https://bruno-simon.com/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 txBox="1"/>
          <p:nvPr/>
        </p:nvSpPr>
        <p:spPr>
          <a:xfrm>
            <a:off x="1566600" y="1556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7"/>
              </a:rPr>
              <a:t>https://www.lauren-waller.com/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 txBox="1"/>
          <p:nvPr/>
        </p:nvSpPr>
        <p:spPr>
          <a:xfrm>
            <a:off x="1558263" y="46715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8"/>
              </a:rPr>
              <a:t>https://cydstumpel.nl/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303900" y="565275"/>
            <a:ext cx="253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ÍNDICE</a:t>
            </a:r>
            <a:endParaRPr sz="4800"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266700" y="1714800"/>
            <a:ext cx="4305300" cy="23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1. 	Transición VS Animación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2.	Objetivo de transiciones y animaciones en un portafolio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3.	Estrategia para mantener el interés de la audiencia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4.	Tipos de Animaciones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400"/>
              <a:t>5.	Importancia del Tiempo</a:t>
            </a:r>
            <a:endParaRPr b="1" sz="1400"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4728725" y="1714800"/>
            <a:ext cx="4305300" cy="18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/>
              <a:t>6.	Exceso de Animaciones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7.	Testing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8. 	¿Cómo producir una animación efectiva?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" sz="1400"/>
              <a:t>9. 	Accesibilidad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" sz="1400"/>
              <a:t>10. 	Librerias</a:t>
            </a:r>
            <a:endParaRPr b="1" sz="1400"/>
          </a:p>
        </p:txBody>
      </p:sp>
      <p:cxnSp>
        <p:nvCxnSpPr>
          <p:cNvPr id="68" name="Google Shape;68;p14"/>
          <p:cNvCxnSpPr/>
          <p:nvPr/>
        </p:nvCxnSpPr>
        <p:spPr>
          <a:xfrm>
            <a:off x="4572000" y="1714800"/>
            <a:ext cx="0" cy="2628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idx="2" type="body"/>
          </p:nvPr>
        </p:nvSpPr>
        <p:spPr>
          <a:xfrm>
            <a:off x="4879200" y="229850"/>
            <a:ext cx="4115400" cy="409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animación y la transición son dos conceptos clave que suelen ser utilizados incorrectamente, se usan de manera intercambiable como si fueran sinónimos, lo 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cual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no es el caso.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Transición: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cambios sencillos de estilos en respuesta a eventos específicos. Las transiciones web suelen ser graduales; se suele definir un estado inicial y uno final, la computadora rellena las transformaciones del medio.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Animación: 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Las animaciones suelen ser secuencias de transformaciones más elaboradas, que no pueden ser lograda con pocas transformaciones.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834000" y="246050"/>
            <a:ext cx="4045200" cy="14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Transición</a:t>
            </a:r>
            <a:r>
              <a:rPr lang="es"/>
              <a:t> </a:t>
            </a:r>
            <a:r>
              <a:rPr lang="es" sz="2400"/>
              <a:t>VS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Animación</a:t>
            </a:r>
            <a:endParaRPr b="1"/>
          </a:p>
        </p:txBody>
      </p:sp>
      <p:sp>
        <p:nvSpPr>
          <p:cNvPr id="75" name="Google Shape;75;p15"/>
          <p:cNvSpPr txBox="1"/>
          <p:nvPr/>
        </p:nvSpPr>
        <p:spPr>
          <a:xfrm>
            <a:off x="225750" y="229850"/>
            <a:ext cx="474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sz="9600"/>
          </a:p>
        </p:txBody>
      </p:sp>
      <p:sp>
        <p:nvSpPr>
          <p:cNvPr id="76" name="Google Shape;76;p15"/>
          <p:cNvSpPr/>
          <p:nvPr/>
        </p:nvSpPr>
        <p:spPr>
          <a:xfrm>
            <a:off x="5003650" y="4388725"/>
            <a:ext cx="711300" cy="24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825" y="2163025"/>
            <a:ext cx="3648700" cy="22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idx="2" type="body"/>
          </p:nvPr>
        </p:nvSpPr>
        <p:spPr>
          <a:xfrm>
            <a:off x="237275" y="132650"/>
            <a:ext cx="4115400" cy="193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Las animaciones y transiciones no son simplemente elementos decorativos en un portafolio web, sino herramientas poderosas para mejorar la experiencia del usuario al facilitar la navegación intuitiva, destacar información relevante y crear una impresión duradera y positiva del sitio.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6"/>
          <p:cNvSpPr txBox="1"/>
          <p:nvPr>
            <p:ph type="title"/>
          </p:nvPr>
        </p:nvSpPr>
        <p:spPr>
          <a:xfrm>
            <a:off x="4170425" y="1495200"/>
            <a:ext cx="4045200" cy="21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37474F"/>
                </a:solidFill>
              </a:rPr>
              <a:t>Objetivo de Animaciones y Transiciones</a:t>
            </a:r>
            <a:endParaRPr b="1">
              <a:solidFill>
                <a:srgbClr val="37474F"/>
              </a:solidFill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8266750" y="1740600"/>
            <a:ext cx="474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rgbClr val="37474F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endParaRPr sz="9600">
              <a:solidFill>
                <a:srgbClr val="37474F"/>
              </a:solidFill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5003650" y="4388725"/>
            <a:ext cx="711300" cy="24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400" y="2447576"/>
            <a:ext cx="4045200" cy="2397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idx="2" type="body"/>
          </p:nvPr>
        </p:nvSpPr>
        <p:spPr>
          <a:xfrm>
            <a:off x="4811300" y="189400"/>
            <a:ext cx="4115400" cy="14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Una de las estrategias más efectivas es involucrar a la audiencia, convirtiendo el portafolio en una experiencia interactiva y no solo en un documento con información estática.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7"/>
          <p:cNvSpPr txBox="1"/>
          <p:nvPr>
            <p:ph type="title"/>
          </p:nvPr>
        </p:nvSpPr>
        <p:spPr>
          <a:xfrm>
            <a:off x="834000" y="1529400"/>
            <a:ext cx="4045200" cy="208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Estrategia para mantener el interés</a:t>
            </a:r>
            <a:endParaRPr b="1"/>
          </a:p>
        </p:txBody>
      </p:sp>
      <p:sp>
        <p:nvSpPr>
          <p:cNvPr id="93" name="Google Shape;93;p17"/>
          <p:cNvSpPr txBox="1"/>
          <p:nvPr/>
        </p:nvSpPr>
        <p:spPr>
          <a:xfrm>
            <a:off x="92100" y="1740600"/>
            <a:ext cx="474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endParaRPr sz="9600"/>
          </a:p>
        </p:txBody>
      </p:sp>
      <p:sp>
        <p:nvSpPr>
          <p:cNvPr id="94" name="Google Shape;94;p17"/>
          <p:cNvSpPr/>
          <p:nvPr/>
        </p:nvSpPr>
        <p:spPr>
          <a:xfrm>
            <a:off x="5003650" y="4388725"/>
            <a:ext cx="711300" cy="24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200" y="1801425"/>
            <a:ext cx="3979600" cy="29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792150" y="875300"/>
            <a:ext cx="25059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Tipos de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Animaciones</a:t>
            </a:r>
            <a:endParaRPr/>
          </a:p>
        </p:txBody>
      </p:sp>
      <p:sp>
        <p:nvSpPr>
          <p:cNvPr id="101" name="Google Shape;101;p18"/>
          <p:cNvSpPr txBox="1"/>
          <p:nvPr/>
        </p:nvSpPr>
        <p:spPr>
          <a:xfrm>
            <a:off x="2845950" y="571100"/>
            <a:ext cx="946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4</a:t>
            </a:r>
            <a:endParaRPr sz="9600"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463" y="2346825"/>
            <a:ext cx="2656325" cy="265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9187" y="2346825"/>
            <a:ext cx="2656325" cy="265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7912" y="2346825"/>
            <a:ext cx="2656325" cy="26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idx="2" type="body"/>
          </p:nvPr>
        </p:nvSpPr>
        <p:spPr>
          <a:xfrm>
            <a:off x="4879200" y="138225"/>
            <a:ext cx="4115400" cy="36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Encontrar el equilibrio adecuado respecto al 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cuándo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 presenta y cuanto dura una animación es esencial para crear una experiencia de usuario fluida y placentera.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Ajusta el tiempo de las animaciones para que coincidan con tu narrativa. Por ejemplo: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Retrasa la aparición de una cita hasta que hayas creado un contexto a su alrededor.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Acelera las transiciones entre diapositivas durante un segmento de alta energía.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Pausa después de revelar un punto crucial para permitir la absorción.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9"/>
          <p:cNvSpPr txBox="1"/>
          <p:nvPr>
            <p:ph type="title"/>
          </p:nvPr>
        </p:nvSpPr>
        <p:spPr>
          <a:xfrm>
            <a:off x="834000" y="1885950"/>
            <a:ext cx="4045200" cy="137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Importancia del Tiempo</a:t>
            </a:r>
            <a:endParaRPr b="1"/>
          </a:p>
        </p:txBody>
      </p:sp>
      <p:sp>
        <p:nvSpPr>
          <p:cNvPr id="111" name="Google Shape;111;p19"/>
          <p:cNvSpPr txBox="1"/>
          <p:nvPr/>
        </p:nvSpPr>
        <p:spPr>
          <a:xfrm>
            <a:off x="92100" y="1740600"/>
            <a:ext cx="474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endParaRPr sz="9600"/>
          </a:p>
        </p:txBody>
      </p:sp>
      <p:sp>
        <p:nvSpPr>
          <p:cNvPr id="112" name="Google Shape;112;p19"/>
          <p:cNvSpPr/>
          <p:nvPr/>
        </p:nvSpPr>
        <p:spPr>
          <a:xfrm>
            <a:off x="5003650" y="4388725"/>
            <a:ext cx="711300" cy="24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6300" y="3402900"/>
            <a:ext cx="2561200" cy="16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idx="2" type="body"/>
          </p:nvPr>
        </p:nvSpPr>
        <p:spPr>
          <a:xfrm>
            <a:off x="237275" y="1605450"/>
            <a:ext cx="4115400" cy="193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exceso de animaciones puede ser contraproducente. Demasiadas animaciones pueden distraer y confundir al usuario, desviando la atención del contenido principal del portafolio.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0"/>
          <p:cNvSpPr txBox="1"/>
          <p:nvPr>
            <p:ph type="title"/>
          </p:nvPr>
        </p:nvSpPr>
        <p:spPr>
          <a:xfrm>
            <a:off x="4352675" y="1740600"/>
            <a:ext cx="4045200" cy="14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37474F"/>
                </a:solidFill>
              </a:rPr>
              <a:t>Exceso de Animaciones</a:t>
            </a:r>
            <a:endParaRPr b="1">
              <a:solidFill>
                <a:srgbClr val="37474F"/>
              </a:solidFill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8266750" y="1740600"/>
            <a:ext cx="474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rgbClr val="37474F"/>
                </a:solidFill>
                <a:latin typeface="Oswald"/>
                <a:ea typeface="Oswald"/>
                <a:cs typeface="Oswald"/>
                <a:sym typeface="Oswald"/>
              </a:rPr>
              <a:t>6</a:t>
            </a:r>
            <a:endParaRPr sz="9600">
              <a:solidFill>
                <a:srgbClr val="37474F"/>
              </a:solidFill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5003650" y="4388725"/>
            <a:ext cx="711300" cy="24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4098950" y="1188750"/>
            <a:ext cx="14043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Testing</a:t>
            </a:r>
            <a:endParaRPr/>
          </a:p>
        </p:txBody>
      </p:sp>
      <p:sp>
        <p:nvSpPr>
          <p:cNvPr id="127" name="Google Shape;127;p21"/>
          <p:cNvSpPr txBox="1"/>
          <p:nvPr/>
        </p:nvSpPr>
        <p:spPr>
          <a:xfrm>
            <a:off x="3376475" y="788100"/>
            <a:ext cx="946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9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7</a:t>
            </a:r>
            <a:endParaRPr sz="9600"/>
          </a:p>
        </p:txBody>
      </p:sp>
      <p:sp>
        <p:nvSpPr>
          <p:cNvPr id="128" name="Google Shape;128;p21"/>
          <p:cNvSpPr/>
          <p:nvPr/>
        </p:nvSpPr>
        <p:spPr>
          <a:xfrm>
            <a:off x="0" y="2724875"/>
            <a:ext cx="9156000" cy="2073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125" y="2986629"/>
            <a:ext cx="2367500" cy="1550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3375" y="2828325"/>
            <a:ext cx="2800500" cy="18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